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58EC0-DC60-438C-9089-F8DF2DD8537E}" type="datetimeFigureOut">
              <a:rPr lang="en-GB" smtClean="0"/>
              <a:t>02/11/2012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016BD-087E-4B2D-8CED-A1B892CDB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4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14 </a:t>
            </a:r>
            <a:r>
              <a:rPr lang="en-GB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Miscellaneous conditions</a:t>
            </a:r>
          </a:p>
          <a:p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44 Psychodermatology | Chapter 45 Skin breakdown | Chapter 46 Hereditary skin diseases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016BD-087E-4B2D-8CED-A1B892CDBC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34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5C6-5970-4F25-AF5F-39BA95E8FCD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B529-3074-4F51-B8A0-C0F146E6E1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5C6-5970-4F25-AF5F-39BA95E8FCD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B529-3074-4F51-B8A0-C0F146E6E1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5C6-5970-4F25-AF5F-39BA95E8FCD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B529-3074-4F51-B8A0-C0F146E6E1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5C6-5970-4F25-AF5F-39BA95E8FCD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B529-3074-4F51-B8A0-C0F146E6E1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5C6-5970-4F25-AF5F-39BA95E8FCD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B529-3074-4F51-B8A0-C0F146E6E1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5C6-5970-4F25-AF5F-39BA95E8FCD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B529-3074-4F51-B8A0-C0F146E6E1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5C6-5970-4F25-AF5F-39BA95E8FCD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B529-3074-4F51-B8A0-C0F146E6E1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5C6-5970-4F25-AF5F-39BA95E8FCD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B529-3074-4F51-B8A0-C0F146E6E1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5C6-5970-4F25-AF5F-39BA95E8FCD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B529-3074-4F51-B8A0-C0F146E6E1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5C6-5970-4F25-AF5F-39BA95E8FCD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B529-3074-4F51-B8A0-C0F146E6E1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5C6-5970-4F25-AF5F-39BA95E8FCD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B529-3074-4F51-B8A0-C0F146E6E1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CF5C6-5970-4F25-AF5F-39BA95E8FCD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7B529-3074-4F51-B8A0-C0F146E6E1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79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96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AA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C0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D6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EB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FF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(4:3)</PresentationFormat>
  <Paragraphs>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Norton, Elizabeth - Oxford</cp:lastModifiedBy>
  <cp:revision>2</cp:revision>
  <dcterms:created xsi:type="dcterms:W3CDTF">2012-10-25T09:53:35Z</dcterms:created>
  <dcterms:modified xsi:type="dcterms:W3CDTF">2012-11-02T10:30:52Z</dcterms:modified>
</cp:coreProperties>
</file>